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6" r:id="rId4"/>
    <p:sldId id="269" r:id="rId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29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2019/7/26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282" y="1279287"/>
            <a:ext cx="6141182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150" y="1122363"/>
            <a:ext cx="91449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150" y="3602038"/>
            <a:ext cx="91449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83" y="365125"/>
            <a:ext cx="10516635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932" y="1709738"/>
            <a:ext cx="1051663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932" y="4589463"/>
            <a:ext cx="1051663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83" y="1825625"/>
            <a:ext cx="518211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808" y="1825625"/>
            <a:ext cx="518211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871" y="365125"/>
            <a:ext cx="10516635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891" y="1778438"/>
            <a:ext cx="487405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891" y="2665379"/>
            <a:ext cx="487405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7554" y="1778438"/>
            <a:ext cx="4898058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7554" y="2665379"/>
            <a:ext cx="4898058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2019/7/26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871" y="457200"/>
            <a:ext cx="416575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698" y="457201"/>
            <a:ext cx="6172808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871" y="2057400"/>
            <a:ext cx="416575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5759" y="365125"/>
            <a:ext cx="2629159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83" y="365125"/>
            <a:ext cx="7735062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83" y="365125"/>
            <a:ext cx="105166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83" y="1825625"/>
            <a:ext cx="1051663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83" y="6356350"/>
            <a:ext cx="27434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998" y="6356350"/>
            <a:ext cx="4115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1448" y="6356350"/>
            <a:ext cx="27434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2" cstate="print"/>
          <a:srcRect l="19387" r="14815"/>
          <a:stretch>
            <a:fillRect/>
          </a:stretch>
        </p:blipFill>
        <p:spPr>
          <a:xfrm>
            <a:off x="3010829" y="0"/>
            <a:ext cx="8040029" cy="1249680"/>
          </a:xfrm>
          <a:prstGeom prst="rect">
            <a:avLst/>
          </a:prstGeom>
        </p:spPr>
      </p:pic>
      <p:cxnSp>
        <p:nvCxnSpPr>
          <p:cNvPr id="8" name="直接连接符 2"/>
          <p:cNvCxnSpPr/>
          <p:nvPr userDrawn="1"/>
        </p:nvCxnSpPr>
        <p:spPr>
          <a:xfrm>
            <a:off x="-49530" y="1245870"/>
            <a:ext cx="12216130" cy="4000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12" cstate="print"/>
          <a:srcRect l="84668"/>
          <a:stretch>
            <a:fillRect/>
          </a:stretch>
        </p:blipFill>
        <p:spPr>
          <a:xfrm>
            <a:off x="1059366" y="0"/>
            <a:ext cx="1873405" cy="12496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自定义</PresentationFormat>
  <Paragraphs>0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Think</dc:creator>
  <cp:lastModifiedBy>Administrator</cp:lastModifiedBy>
  <cp:revision>7</cp:revision>
  <dcterms:created xsi:type="dcterms:W3CDTF">2019-07-25T08:19:23Z</dcterms:created>
  <dcterms:modified xsi:type="dcterms:W3CDTF">2019-07-26T05:42:24Z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